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71" r:id="rId5"/>
    <p:sldId id="257" r:id="rId6"/>
    <p:sldId id="294"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A101-BB7E-460D-962F-218847C10320}" v="2" dt="2024-11-07T14:44:28.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1565" autoAdjust="0"/>
  </p:normalViewPr>
  <p:slideViewPr>
    <p:cSldViewPr snapToGrid="0">
      <p:cViewPr varScale="1">
        <p:scale>
          <a:sx n="138" d="100"/>
          <a:sy n="138" d="100"/>
        </p:scale>
        <p:origin x="1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non-Hispanic Black or African American women had the highest rate of reported cases of chlamydia (1,342.2 per 100,000), followed by non-Hispanic American Indian or Alaska Native women (1,007.5 per 100,000) and non-Hispanic Native Hawaiian or other Pacific Islander women (812.1 per 100,000). Among men, non-Hispanic Black or African American men also had the highest rate of reported cases of chlamydia (974.7 per 100,000), followed by non-Hispanic American Indian or Alaska Native men (403.8 per 100,000) and non-Hispanic Native Hawaiian or other Pacific Islander men (359.9 per 100,000).</a:t>
            </a:r>
          </a:p>
          <a:p>
            <a:pPr marL="0" lvl="0" indent="0">
              <a:buNone/>
            </a:pPr>
            <a:endParaRPr dirty="0"/>
          </a:p>
          <a:p>
            <a:pPr marL="0" lvl="0" indent="0">
              <a:buNone/>
            </a:pPr>
            <a:r>
              <a:rPr dirty="0"/>
              <a:t>Using non-Hispanic White persons as the referent category, the greatest relative disparity in rates of reported chlamydia by race and Hispanic ethnicity across both sexes was observed among non-Hispanic Black or African American men, with a rate ratio of 7.7 times that of non-Hispanic White men. Among women, the greatest relative disparity was observed among non-Hispanic Black or African American women as well, with a rate 5.7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chlamydia cases by race and Hispanic ethnicity were disproportionate to the percentages among the total population of the United States in 2023. The greatest absolute and relative disparities were observed among non-Hispanic Black or African American persons, who represented 30.0% of reported chlamydia cases (n = 493,754; 42.0% of chlamydia cases with reported race or Hispanic ethnicity) despite being 12.6% of the US population. This means that the burden of chlamydia among non-Hispanic Black or African American persons was 17.4% greater than — or 2.4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chlamydia cases was among non-Hispanic Black or African American persons (1,166.9 per 100,000), followed by non-Hispanic American Indian or Alaska Native persons (711.3 per 100,000).</a:t>
            </a:r>
          </a:p>
          <a:p>
            <a:pPr marL="0" lvl="0" indent="0">
              <a:buNone/>
            </a:pPr>
            <a:endParaRPr dirty="0"/>
          </a:p>
          <a:p>
            <a:pPr marL="0" lvl="0" indent="0">
              <a:buNone/>
            </a:pPr>
            <a:r>
              <a:rPr dirty="0"/>
              <a:t>During 2022 to 2023, the greatest increase in rate of reported chlamydia cases was among Hispanic or Latino persons of any race(s) (368.0 to 387.7 per 100,000; 5.4% increase). Non-Hispanic persons of multiple races had the greatest five-year increase in rate of reported chlamydia (226.0 to 353.0 per 100,000; 56.2% increase from 2019).</a:t>
            </a:r>
          </a:p>
          <a:p>
            <a:pPr marL="0" lvl="0" indent="0">
              <a:buNone/>
            </a:pPr>
            <a:endParaRPr dirty="0"/>
          </a:p>
          <a:p>
            <a:pPr marL="0" lvl="0" indent="0">
              <a:buNone/>
            </a:pPr>
            <a:r>
              <a:rPr dirty="0"/>
              <a:t>During 2022 to 2023, the only decrease in rate of reported chlamydia cases was among non-Hispanic White persons (184.3 to 182.1 per 100,000; 1.2% decrease). Non-Hispanic Native Hawaiian or other Pacific Islander persons had the greatest five-year decrease in rate of reported chlamydia (721.6 to 586.7 per 100,000; 18.7%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chlamydia were highest among non-Hispanic Black or African American persons (1,166.9 per 100,000), followed by non-Hispanic American Indian or Alaska Native persons (711.3 per 100,000) and non-Hispanic Native Hawaiian or other Pacific Islander persons (586.7 per 100,000). The greatest number of reported chlamydia cases was among non-Hispanic Black or African American persons (493,754 cases), followed by non-Hispanic White persons (355,937 cases) and Hispanic or Latino persons of any race(s) (252,869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ranged by state from 197 cases per 100,000 persons in New Hampshire to 792 cases per 100,000 persons in Louisiana. The rate of reported chlamydia in the District of Columbia was 1,228 per 100,000 persons.</a:t>
            </a:r>
          </a:p>
          <a:p>
            <a:pPr marL="0" lvl="0" indent="0">
              <a:buNone/>
            </a:pPr>
            <a:endParaRPr dirty="0"/>
          </a:p>
          <a:p>
            <a:pPr marL="0" lvl="0" indent="0">
              <a:buNone/>
            </a:pPr>
            <a:r>
              <a:rPr dirty="0"/>
              <a:t>Among US territories, rates of reported chlamydia ranged from 162 cases per 100,000 persons in Puerto Rico to 771 cases per 100,000 persons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2014, 10 states, the District of Columbia (DC), and two US territories (24.1% of areas with available data) had a rate of reported chlamydia greater than or equal to 503 cases per 100,000 persons. This increased to 16 states, DC, and two US territories (33.9% of areas with available data) in 2023. During 2022 to 2023, rates of reported chlamydia increased in 16 states, DC, and four territories.</a:t>
            </a:r>
          </a:p>
          <a:p>
            <a:pPr marL="0" lvl="0" indent="0">
              <a:buNone/>
            </a:pPr>
            <a:endParaRPr dirty="0"/>
          </a:p>
          <a:p>
            <a:pPr marL="0" lvl="0" indent="0">
              <a:buNone/>
            </a:pPr>
            <a:r>
              <a:rPr dirty="0"/>
              <a:t>American Samoa and the Commonwealth of the Northern Mariana Islands began providing data on chlamydia cases to CDC in 2018; data are not available for those areas prior to that year. In addition, data on reported chlamydia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2014, 10 states, the District of Columbia (DC), and two US territories (24.1% of areas with available data) had a rate of reported chlamydia greater than or equal to 503 cases per 100,000 persons. This increased to 16 states, DC, and two US territories (33.9% of areas with available data) in 2023.</a:t>
            </a:r>
          </a:p>
          <a:p>
            <a:pPr marL="0" lvl="0" indent="0">
              <a:buNone/>
            </a:pPr>
            <a:endParaRPr dirty="0"/>
          </a:p>
          <a:p>
            <a:pPr marL="0" lvl="0" indent="0">
              <a:buNone/>
            </a:pPr>
            <a:r>
              <a:rPr dirty="0"/>
              <a:t>American Samoa and the Commonwealth of the Northern Mariana Islands began providing data on chlamydia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98.6% of all counties and county equivalents in the United States reported at least one case of chlamydia. Out of 3,144 counties and county equivalents, 92 counties or county equivalents (2.9%) reported over half of all cases of chlamydia (821,839 of 1,639,237 total cases).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County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women ranged by state from 242 cases per 100,000 women in New Hampshire to 1,031 cases per 100,000 women in Louisiana. The rate of reported chlamydia in the District of Columbia was 1,046 per 100,000 women.</a:t>
            </a:r>
          </a:p>
          <a:p>
            <a:pPr marL="0" lvl="0" indent="0">
              <a:buNone/>
            </a:pPr>
            <a:endParaRPr dirty="0"/>
          </a:p>
          <a:p>
            <a:pPr marL="0" lvl="0" indent="0">
              <a:buNone/>
            </a:pPr>
            <a:r>
              <a:rPr dirty="0"/>
              <a:t>Among US territories, rates of reported chlamydia ranged from 227 cases per 100,000 women in Puerto Rico to 1,199 cases per 100,000 women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women aged 15 to 24 years ranged by state from 704 cases per 100,000 women aged 15 to 24 years in Maine to 5,570 cases per 100,000 women aged 15 to 24 years in Louisiana. The rate of reported chlamydia in the District of Columbia was 4,763 per 100,000 women aged 15 to 24 years.</a:t>
            </a:r>
          </a:p>
          <a:p>
            <a:pPr marL="0" lvl="0" indent="0">
              <a:buNone/>
            </a:pPr>
            <a:endParaRPr dirty="0"/>
          </a:p>
          <a:p>
            <a:pPr marL="0" lvl="0" indent="0">
              <a:buNone/>
            </a:pPr>
            <a:r>
              <a:rPr dirty="0"/>
              <a:t>Among US territories, rates of reported chlamydia ranged from 1,135 cases per 100,000 women aged 15 to 24 years in Puerto Rico to 4,731 cases per 100,000 women aged 15 to 24 years in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2,459,140 cases of syphilis (including congenital syphilis), gonorrhea, and chlamydia reported in the United States. The over 2.4 million cases reflect a 1.8% decrease from 2022, a 3.7% decrease from 2019, and a 32.5% increase from 2014.</a:t>
            </a:r>
          </a:p>
          <a:p>
            <a:pPr marL="0" lvl="0" indent="0">
              <a:buNone/>
            </a:pPr>
            <a:endParaRPr dirty="0"/>
          </a:p>
          <a:p>
            <a:pPr marL="0" lvl="0" indent="0">
              <a:buNone/>
            </a:pPr>
            <a:r>
              <a:rPr dirty="0"/>
              <a:t>Case definitions are periodically revised using CSTE’s Position Statements and provide uniform criteria of nationally notifiable conditions for reporting purposes. Prior to 2018, syphilis cases identified as “early non-primary non-secondary syphilis” were classified as “early latent syphilis.” Prior to 2018, cases in the “unknown duration or late syphilis” category included cases classified as “late latent syphilis,” “latent syphilis of unknown duration,” “late syphilis with clinical manifestations,” and “neurosyphilis.” Please see the NNDSS website (https://ndc.services.cdc.gov/) for historical case definitions and for the case definitions in use for the current calendar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“STI - Cases by Year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men ranged by state from 143 cases per 100,000 men in Vermont to 540 cases per 100,000 men in Louisiana. The rate of reported chlamydia in the District of Columbia was 1,413 per 100,000 men.</a:t>
            </a:r>
          </a:p>
          <a:p>
            <a:pPr marL="0" lvl="0" indent="0">
              <a:buNone/>
            </a:pPr>
            <a:endParaRPr dirty="0"/>
          </a:p>
          <a:p>
            <a:pPr marL="0" lvl="0" indent="0">
              <a:buNone/>
            </a:pPr>
            <a:r>
              <a:rPr dirty="0"/>
              <a:t>Among US territories, rates of reported chlamydia ranged from 90 cases per 100,000 men in Puerto Rico to 338 cases per 100,000 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men aged 15 to 24 years ranged by state from 219 cases per 100,000 men aged 15 to 24 years in Maine to 2,309 cases per 100,000 men aged 15 to 24 years in Louisiana. The rate of reported chlamydia in the District of Columbia was 3,556 per 100,000 men aged 15 to 24 years.</a:t>
            </a:r>
          </a:p>
          <a:p>
            <a:pPr marL="0" lvl="0" indent="0">
              <a:buNone/>
            </a:pPr>
            <a:endParaRPr dirty="0"/>
          </a:p>
          <a:p>
            <a:pPr marL="0" lvl="0" indent="0">
              <a:buNone/>
            </a:pPr>
            <a:r>
              <a:rPr dirty="0"/>
              <a:t>Among US territories, rates of reported chlamydia ranged from 295 cases per 100,000 men aged 15 to 24 years in Puerto Rico to 1,286 cases per 100,000 men aged 15 to 24 years in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chlamydia by race/Hispanic ethnicity (using non-Hispanic White persons as the referent population) varied by region in 2023. Among men, the greatest rate ratio was in the Northeast where the rate of reported chlamydia among non-Hispanic Black or African American men was 11.1 times the rate among non-Hispanic White men. Among women, the greatest rate ratio was in the Northeast where the rate of reported chlamydia among non-Hispanic Black or African American women was 6.4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Ratios of Rates Persons 15-24 Years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chlamydia cases reported from STD clinics decreased 2.5% among men (36,135 to 35,233 cases) and increased 2.2% among women (27,930 to 28,551 cases), while the number of cases reported from non-STD clinics increased 4.5% among men (457,559 to 478,339 cases) and increased 1.5% among women (828,629 to 841,186 cases).</a:t>
            </a:r>
          </a:p>
          <a:p>
            <a:pPr marL="0" lvl="0" indent="0">
              <a:buNone/>
            </a:pPr>
            <a:endParaRPr dirty="0"/>
          </a:p>
          <a:p>
            <a:pPr marL="0" lvl="0" indent="0">
              <a:buNone/>
            </a:pPr>
            <a:r>
              <a:rPr dirty="0"/>
              <a:t>During 2014 to 2023, the number of chlamydia cases reported from STD clinics decreased 45.4% among men (64,479 to 35,233 cases) and decreased 42.6% among women (49,702 to 28,551 cases), while the number of cases reported from non-STD clinics increased 55.4% among men (307,841 to 478,339 cases) and increased 2.8% among women (818,242 to 841,186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by Reporting Source and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chlamydia in 2023 and had known sexual orientation or sex of sex partners, 14.1% of gay, bisexual and other men who have sex with men (MSM), 11.9% of men who have sex with women only (MSW), and 9.9% of women were found to be positive. The proportion testing positive for chlamydia varied by sex and sex of sex partners, as well as by age group. The highest proportion of patients testing positive were MSW aged 19 years and younger (37.9%).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chlamydia began in 1984 and chlamydia was made a nationally notifiable condition in 1995; however, chlamydia was not reportable in all 50 states and the District of Columbia until 2000. Steady increases in chlamydia case rates beginning in 1996 are due, in part, to improved reporting, increased screening, and the use of more sensitive diagnostic tests.</a:t>
            </a:r>
          </a:p>
          <a:p>
            <a:pPr marL="0" lvl="0" indent="0">
              <a:buNone/>
            </a:pPr>
            <a:endParaRPr dirty="0"/>
          </a:p>
          <a:p>
            <a:pPr marL="0" lvl="0" indent="0">
              <a:buNone/>
            </a:pPr>
            <a:r>
              <a:rPr dirty="0"/>
              <a:t>In 2023, a total of 1,648,568 cases of chlamydia were reported in the United States. During 2022 to 2023, the rate of reported chlamydia did not change substantially (&lt;1.0% change; from 495.0 to 492.2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Year (US 1984-2023).xlsx”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rate of reported chlamydia among men increased 1.3% (from 363.7 to 368.3 per 100,000) and the rate among women decreased 1.7% (from 621.2 to 610.7 per 100,000).</a:t>
            </a:r>
          </a:p>
          <a:p>
            <a:pPr marL="0" lvl="0" indent="0">
              <a:buNone/>
            </a:pPr>
            <a:endParaRPr dirty="0"/>
          </a:p>
          <a:p>
            <a:pPr marL="0" lvl="0" indent="0">
              <a:buNone/>
            </a:pPr>
            <a:r>
              <a:rPr dirty="0"/>
              <a:t>During 2019 to 2023, the rate of reported chlamydia among men decreased 7.6% (from 398.6 to 368.3 per 100,000) and the rate among women decreased 12.3% (from 696.6 to 610.7 per 100,000). During 2014 to 2023, the rate among men increased 33.4% (from 276.1 to 368.3 per 100,000) and the rate among women decreased 1.8% (from 621.6 to 610.7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Sex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South had the highest rate of reported chlamydia (545.3 cases per 100,000; 1.1% decrease from 2022), followed by the Midwest (469.4 cases per 100,000; 2.1% decrease from 2022), the West (458.2 cases per 100,000; 1.2% decrease from 2022), and the Northeast (445.8 cases per 100,000; 3.8% increase from 2022).</a:t>
            </a:r>
          </a:p>
          <a:p>
            <a:pPr marL="0" lvl="0" indent="0">
              <a:buNone/>
            </a:pPr>
            <a:endParaRPr dirty="0"/>
          </a:p>
          <a:p>
            <a:pPr marL="0" lvl="0" indent="0">
              <a:buNone/>
            </a:pPr>
            <a:r>
              <a:rPr dirty="0"/>
              <a:t>There were no substantial increases (≥1.0%) in the rate of reported cases of chlamydia in any region during the five-year period from 2019 to 2023. The South had the greatest 10-year increase in rates of reported cases of chlamydia (486.6 to 545.3 per 100,000; 12.1% increase from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Region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those aged 20 to 24 years had the highest rate of reported cases of chlamydia (3,435.1 per 100,000), followed by women aged 15 to 19 years (2,566.1 per 100,000) and women aged 25 to 29 years (1,621.3 per 100,000). Among men, those aged 20 to 24 years also had the highest rate of reported cases of chlamydia (1,557.1 per 100,000), followed by men aged 25 to 29 years (1,057.9 per 100,000) and men aged 15 to 19 years (886.1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Age Group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women aged 15 to 44 years in 2023, those aged 20 to 24 years had the highest rate of reported cases of chlamydia (3,435.1 cases per 100,000; 2.8% decrease from 2022), followed by those aged 15 to 19 years (2,566.1 cases per 100,000; 3.3% decrease from 2022), those aged 25 to 29 years (1,621.3 cases per 100,000; 3.6% decrease from 2022), those aged 30 to 34 years (783.3 cases per 100,000; 1.1% decrease from 2022), and those aged 35 to 44 years (302.4 cases per 100,000; 1.6% increase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aged 15 to 44 years in 2023, those aged 20 to 24 years had the highest rate of reported cases of chlamydia (1,557.1 cases per 100,000; &lt;1.0% change from 2022), followed by those aged 25 to 29 years (1,057.9 cases per 100,000; 2.2% decrease from 2022), those aged 15 to 19 years (886.1 cases per 100,000; 3.2% increase from 2022), those aged 30 to 34 years (711.1 cases per 100,000; &lt;1.0% change from 2022), and those aged 35 to 44 years (349.1 cases per 100,000; 4.0% increase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2/3/25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2/3/25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algn="ctr"/>
            <a:r>
              <a:rPr lang="en-US" sz="2000" b="1" i="0" u="none" strike="noStrike">
                <a:solidFill>
                  <a:srgbClr val="000000"/>
                </a:solidFill>
                <a:effectLst/>
                <a:latin typeface="Calibri" panose="020F0502020204030204" pitchFamily="34" charset="0"/>
              </a:rPr>
              <a:t>Chlamydia</a:t>
            </a:r>
            <a:endParaRPr lang="en-US" sz="2000" dirty="0"/>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2023</a:t>
            </a:r>
          </a:p>
        </p:txBody>
      </p:sp>
      <p:pic>
        <p:nvPicPr>
          <p:cNvPr id="3" name="Picture 1" descr="Bar graph showing rates of rates of reported chlamydi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177,355 chlamydia cases among men (29.1%) and 293,445 cases among women (28.4%) had missing, unknown, or other race and were not reported to be of Hispanic ethnicity. These cases are included in the total rates.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2023</a:t>
            </a:r>
          </a:p>
        </p:txBody>
      </p:sp>
      <p:pic>
        <p:nvPicPr>
          <p:cNvPr id="3" name="Picture 1" descr="Ribbon plot contrastiing the distributions of population and reported chlamydi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included in the “other/unknown” category.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Year, United States, 2019–2023</a:t>
            </a:r>
          </a:p>
        </p:txBody>
      </p:sp>
      <p:pic>
        <p:nvPicPr>
          <p:cNvPr id="3" name="Picture 1" descr="Line graph showing rates of reported chlamydi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chlamydia cases with missing, unknown, or other race and not reported to be of Hispanic ethnicity was 32.1%, from a low of 28.8% (n = 474,218) in 2023 to a high of 34.1% (n = 538,834) in 2020. These cases are not shown in this figure.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2023</a:t>
            </a:r>
          </a:p>
        </p:txBody>
      </p:sp>
      <p:pic>
        <p:nvPicPr>
          <p:cNvPr id="3" name="Picture 1" descr="Bar graph showing rates and case counts of chlamydi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not shown in this figure. Including these cases, there were a total of 1,648,568 cases of chlamydia reported among states and the District of Columbia for a rate of 492.2 per 100,000 persons.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2023</a:t>
            </a:r>
          </a:p>
        </p:txBody>
      </p:sp>
      <p:pic>
        <p:nvPicPr>
          <p:cNvPr id="3" name="Picture 1" descr="United States map showing rates of reported chlamydia case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2014–2023</a:t>
            </a:r>
          </a:p>
        </p:txBody>
      </p:sp>
      <p:pic>
        <p:nvPicPr>
          <p:cNvPr id="3" name="Picture 1" descr="Animated map of the United States showing rates of reported chlamydia case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2014 and 2023</a:t>
            </a:r>
          </a:p>
        </p:txBody>
      </p:sp>
      <p:pic>
        <p:nvPicPr>
          <p:cNvPr id="3" name="Picture 1" descr="United States map showing rates of reported chlamydia cases by state and territory of residence from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County, United States, 2023</a:t>
            </a:r>
          </a:p>
        </p:txBody>
      </p:sp>
      <p:pic>
        <p:nvPicPr>
          <p:cNvPr id="3" name="Picture 1" descr="United States map showing rates of reported chlamydia cases by coun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by Jurisdiction, United States and Territories, 2023</a:t>
            </a:r>
          </a:p>
        </p:txBody>
      </p:sp>
      <p:pic>
        <p:nvPicPr>
          <p:cNvPr id="3" name="Picture 1" descr="United States map showing reported chlamydia cases among wo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15–24 Years by Jurisdiction, United States and Territories, 2023</a:t>
            </a:r>
          </a:p>
        </p:txBody>
      </p:sp>
      <p:pic>
        <p:nvPicPr>
          <p:cNvPr id="3" name="Picture 1" descr="United States map showing rates of reported chlamydia cases among wo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Sexually Transmitted Infections (STIs) — Reported Cases by STI and Year, United States, 2014–2023</a:t>
            </a:r>
          </a:p>
        </p:txBody>
      </p:sp>
      <p:pic>
        <p:nvPicPr>
          <p:cNvPr id="3" name="Picture 1" descr="Area plot showing reported cases of total syphilis, gonorrhea, and chlamydia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dirty="0"/>
              <a:t>NOTE:</a:t>
            </a:r>
            <a:r>
              <a:rPr dirty="0"/>
              <a:t> “Total syphilis” includes all stages of syphilis and congenital syphilis.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by Jurisdiction, United States and Territories, 2023</a:t>
            </a:r>
          </a:p>
        </p:txBody>
      </p:sp>
      <p:pic>
        <p:nvPicPr>
          <p:cNvPr id="3" name="Picture 1" descr="United States map showing reported chlamydia cases among 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 100,000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15–24 Years by Jurisdiction, United States and Territories, 2023</a:t>
            </a:r>
          </a:p>
        </p:txBody>
      </p:sp>
      <p:pic>
        <p:nvPicPr>
          <p:cNvPr id="3" name="Picture 1" descr="United States map showing rates of reported chlamydia cases among 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Ratios of Rates of Reported Cases Among Persons Aged 15–24 Years by Sex, Race/Hispanic Ethnicity, and Region, United States, 2023</a:t>
            </a:r>
          </a:p>
        </p:txBody>
      </p:sp>
      <p:pic>
        <p:nvPicPr>
          <p:cNvPr id="3" name="Picture 1" descr="Two-panel figure showing rate ratios of chlamydia among persons aged 15 to 24 year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Reported Cases by Reporting Source and Sex and Year, United States, 2014–2023</a:t>
            </a:r>
          </a:p>
        </p:txBody>
      </p:sp>
      <p:pic>
        <p:nvPicPr>
          <p:cNvPr id="3" name="Picture 1" descr="Line graph showing reported cases of chlamydia by reporting source and sex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2014 to 2023, the percentage of all cases with unknown reporting source was 15.6%, from a low of 13.9% (n = 199,982) in 2014 to a high of 17.9% (n = 295,170) in 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Proportion of STD Clinic Patients Testing Positive by Age Group, Sex, and Sex of Sex Partners, STI Surveillance Network (SSuN), 2023</a:t>
            </a:r>
          </a:p>
        </p:txBody>
      </p:sp>
      <p:pic>
        <p:nvPicPr>
          <p:cNvPr id="3" name="Picture 1" descr="Bar graph showing the proportion of STD clinic patients testing positive for chlamydi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50,808 unique patients in 11 participating jurisdictions with known sex of sex partners attending SSuN STI clinics who were tested ≥1 times for chlamydia in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Year, United States, 1984–2023</a:t>
            </a:r>
          </a:p>
        </p:txBody>
      </p:sp>
      <p:pic>
        <p:nvPicPr>
          <p:cNvPr id="3" name="Picture 1" descr="Line graph showing rates of reported chlamydia cases in the United States from 198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Sex and Year, United States, 2014–2023</a:t>
            </a:r>
          </a:p>
        </p:txBody>
      </p:sp>
      <p:pic>
        <p:nvPicPr>
          <p:cNvPr id="3" name="Picture 1" descr="Line graph showing rates of reported cases of chlamydia in the United States stratified by sex."/>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Region and Year, United States, 2014–2023</a:t>
            </a:r>
          </a:p>
        </p:txBody>
      </p:sp>
      <p:pic>
        <p:nvPicPr>
          <p:cNvPr id="3" name="Picture 1" descr="Line graph showing rates of reported chlamydia cases in the United States by region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2023</a:t>
            </a:r>
          </a:p>
        </p:txBody>
      </p:sp>
      <p:pic>
        <p:nvPicPr>
          <p:cNvPr id="3" name="Picture 1" descr="Bar graph showing estimated rates of reported chlamydia cases in the United States by age group and sex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In 2023, 13,417 chlamydia cases among men (2.2%) and 22,139 cases among women (2.1%) had missing or unknown age. These cases are included in the total 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15–44 Years by Age Group and Year, United States, 2014–2023</a:t>
            </a:r>
          </a:p>
        </p:txBody>
      </p:sp>
      <p:pic>
        <p:nvPicPr>
          <p:cNvPr id="3" name="Picture 1" descr="Line graph showing rates of reported chlamydia cases in the United States among wo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15–44 Years by Age Group, United States, 2014–2023</a:t>
            </a:r>
          </a:p>
        </p:txBody>
      </p:sp>
      <p:pic>
        <p:nvPicPr>
          <p:cNvPr id="3" name="Picture 1" descr="Line graph showing rates of reported chlamydia cases in the United States among 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2.xml><?xml version="1.0" encoding="utf-8"?>
<ds:datastoreItem xmlns:ds="http://schemas.openxmlformats.org/officeDocument/2006/customXml" ds:itemID="{739CAFB6-1716-41EE-9E6F-19DDE7224A2E}">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364D3C2C-899C-48E8-A81C-D0B1ECF80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8280</Words>
  <Application>Microsoft Macintosh PowerPoint</Application>
  <PresentationFormat>On-screen Show (16:9)</PresentationFormat>
  <Paragraphs>302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Sexually Transmitted Infections</vt:lpstr>
      <vt:lpstr>Sexually Transmitted Infections (STIs) — Reported Cases by STI and Year, United States, 2014–2023</vt:lpstr>
      <vt:lpstr>Proportion of MSM with Primary and Secondary Syphilis, Urogenital Gonorrhea, or Urogenital Chlamydia by HIV Status, STI Surveillance Network (SSuN), 2023</vt:lpstr>
      <vt:lpstr>Chlamydia — Rates of Reported Cases by Year, United States, 1984–2023</vt:lpstr>
      <vt:lpstr>Chlamydia — Rates of Reported Cases by Sex and Year, United States, 2014–2023</vt:lpstr>
      <vt:lpstr>Chlamydia — Rates of Reported Cases by Region and Year, United States, 2014–2023</vt:lpstr>
      <vt:lpstr>Chlamydia — Rates of Reported Cases by Age Group and Sex, United States, 2023</vt:lpstr>
      <vt:lpstr>Chlamydia — Rates of Reported Cases Among Women Aged 15–44 Years by Age Group and Year, United States, 2014–2023</vt:lpstr>
      <vt:lpstr>Chlamydia — Rates of Reported Cases Among Men Aged 15–44 Years by Age Group, United States, 2014–2023</vt:lpstr>
      <vt:lpstr>Chlamydia — Rates of Reported Cases by Race/Hispanic Ethnicity and Sex, United States, 2023</vt:lpstr>
      <vt:lpstr>Chlamydia — Total Population and Reported Cases by Race/Hispanic Ethnicity, United States, 2023</vt:lpstr>
      <vt:lpstr>Chlamydia — Rates of Reported Cases by Race/Hispanic Ethnicity and Year, United States, 2019–2023</vt:lpstr>
      <vt:lpstr>Chlamydia — Case Counts and Rates of Reported Cases by Race/Hispanic Ethnicity, United States, 2023</vt:lpstr>
      <vt:lpstr>Chlamydia — Rates of Reported Cases by Jurisdiction, United States and Territories, 2023</vt:lpstr>
      <vt:lpstr>Chlamydia — Rates of Reported Cases by Jurisdiction, United States and Territories, 2014–2023</vt:lpstr>
      <vt:lpstr>Chlamydia — Rates of Reported Cases by Jurisdiction, United States and Territories, 2014 and 2023</vt:lpstr>
      <vt:lpstr>Chlamydia — Rates of Reported Cases by County, United States, 2023</vt:lpstr>
      <vt:lpstr>Chlamydia — Rates of Reported Cases Among Women by Jurisdiction, United States and Territories, 2023</vt:lpstr>
      <vt:lpstr>Chlamydia — Rates of Reported Cases Among Women Aged 15–24 Years by Jurisdiction, United States and Territories, 2023</vt:lpstr>
      <vt:lpstr>Chlamydia — Rates of Reported Cases Among Men by Jurisdiction, United States and Territories, 2023</vt:lpstr>
      <vt:lpstr>Chlamydia — Rates of Reported Cases Among Men Aged 15–24 Years by Jurisdiction, United States and Territories, 2023</vt:lpstr>
      <vt:lpstr>Chlamydia — Ratios of Rates of Reported Cases Among Persons Aged 15–24 Years by Sex, Race/Hispanic Ethnicity, and Region, United States, 2023</vt:lpstr>
      <vt:lpstr>Chlamydia — Reported Cases by Reporting Source and Sex and Year, United States, 2014–2023</vt:lpstr>
      <vt:lpstr>Chlamydia — Proportion of STD Clinic Patients Testing Positive by Age Group, Sex, and Sex of Sex Partners,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Huang, Amy</cp:lastModifiedBy>
  <cp:revision>3</cp:revision>
  <dcterms:created xsi:type="dcterms:W3CDTF">2024-10-24T16:17:16Z</dcterms:created>
  <dcterms:modified xsi:type="dcterms:W3CDTF">2025-02-03T15:17:11Z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